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45" r:id="rId2"/>
    <p:sldId id="37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9289C-CEF1-AD4C-A8C7-74B68E94E75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8CA965C-7A43-AF4F-963F-3CFC1DDD63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FB6C191-F316-7F45-85DE-50DD717B288E}"/>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D6AEAF58-7E61-8F4C-9DAC-4B7DCCA81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65488-AAE7-574B-B5FB-30E81A41B0C0}"/>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338885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86FA-2E5A-3D43-B6EA-081332E4D8A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0844DD4-00FD-7C46-9702-B62889F4265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BB6F6C-FE01-8548-8037-D5C7E79C6BE0}"/>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3F4C3DA1-8F04-3543-BDAC-C1D5CF0A4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55B8E-2DF3-DD4B-BAF1-07CDC3A0918E}"/>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407581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3C62D7-DA67-1146-884A-4913377B84F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FA8DC15-FB2E-5740-9357-CDA3454630A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70C7C5F-F2A7-B447-8C8A-66C51D20807C}"/>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6BBB1012-B2E2-1C4B-817F-2B11BF4445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6ADD2-151E-7648-9275-005E2FB1F2B3}"/>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308680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6E68-64F8-4246-A18B-B599DCB4D0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B395784-F95C-B145-AF0B-E5E36902E11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841B1F-B571-EA40-921F-63EA75EA7038}"/>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33887F93-9BE9-D844-8CAB-C82C2269D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B9147-6700-474E-9CF0-CFC7FCF00676}"/>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235886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B0A8-1244-DB40-AB81-71D83CCCCEA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071300F-8A30-3540-ACAC-A7055814D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7AD7043-98EE-CB40-A1B0-9185A53B31F4}"/>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EFEEA519-2F27-6F41-90B9-A0D72EB0D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76B6E-7C21-154C-A20F-02BD1F2A6F80}"/>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143306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6F2C0-D4F3-854A-9C0A-65A75F8500B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0605A6-A6F4-DA42-9CDB-219D0B6742C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1171E18-4880-DC4A-A479-9860940EA80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3DECF53-C2FC-2345-99CB-2ADF9C636136}"/>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6" name="Footer Placeholder 5">
            <a:extLst>
              <a:ext uri="{FF2B5EF4-FFF2-40B4-BE49-F238E27FC236}">
                <a16:creationId xmlns:a16="http://schemas.microsoft.com/office/drawing/2014/main" id="{6788E710-7F99-7A4B-848F-0762F42D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B36FF6-D949-EF40-85D5-3464084ABF1D}"/>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110104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939E5-EE74-8E4A-BDDE-D64275BCEAA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E6A1F26-4BFC-5D4D-A28A-1B4D62F4AE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A467057-B036-F04D-AA15-EB431C6E07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A23132E-C10C-C440-AC35-A47F494BC4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4F44384-AF84-BB4A-97EB-27101ACD72C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F94C942-7FC3-6544-ACD7-AD3499F80BA3}"/>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8" name="Footer Placeholder 7">
            <a:extLst>
              <a:ext uri="{FF2B5EF4-FFF2-40B4-BE49-F238E27FC236}">
                <a16:creationId xmlns:a16="http://schemas.microsoft.com/office/drawing/2014/main" id="{893E9A8D-0930-9E44-AC14-7C8BEACCFE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7B60A6-8B0B-F449-9209-0DF9A3AC4C27}"/>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60493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AAAF-12BB-6B4D-AB48-9E81BC28211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BCAA628-E540-8847-8140-54A7839027EB}"/>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4" name="Footer Placeholder 3">
            <a:extLst>
              <a:ext uri="{FF2B5EF4-FFF2-40B4-BE49-F238E27FC236}">
                <a16:creationId xmlns:a16="http://schemas.microsoft.com/office/drawing/2014/main" id="{2E258B56-43E6-B54E-BB0C-6C46EF5AE3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678CC7-C440-704E-A308-28666DC27FE6}"/>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311063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42F649-0951-5640-8EF9-75488C3F2F6C}"/>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3" name="Footer Placeholder 2">
            <a:extLst>
              <a:ext uri="{FF2B5EF4-FFF2-40B4-BE49-F238E27FC236}">
                <a16:creationId xmlns:a16="http://schemas.microsoft.com/office/drawing/2014/main" id="{6953BE0A-CB98-D140-935A-69EB4C41E9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2680F1-3C66-D741-BE5E-3BE198A299E9}"/>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54732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4669-B16D-5145-A305-F33AF727368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58DF2B-07AF-E94D-B8E4-5FA5796A0D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C59E0C9-E561-D448-A3B1-A9E3C6292A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A981F00-1F49-F740-8F7D-B886026E4C10}"/>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6" name="Footer Placeholder 5">
            <a:extLst>
              <a:ext uri="{FF2B5EF4-FFF2-40B4-BE49-F238E27FC236}">
                <a16:creationId xmlns:a16="http://schemas.microsoft.com/office/drawing/2014/main" id="{0CE17511-59C5-BF48-AC4C-6EE049CD9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C69B27-170A-1440-8FEA-BFB77464F157}"/>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122556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DB71-B181-1449-8C0B-17E31B79A2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BB3549D-8CB7-9247-80E3-B0061627AA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479D6D-1A8F-EF4F-A789-57B9528B43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D22ED6D-7868-7845-9A74-C88584FE74AA}"/>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6" name="Footer Placeholder 5">
            <a:extLst>
              <a:ext uri="{FF2B5EF4-FFF2-40B4-BE49-F238E27FC236}">
                <a16:creationId xmlns:a16="http://schemas.microsoft.com/office/drawing/2014/main" id="{F2A42F0B-0682-D84F-854E-6B08D45169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05DE59-3468-0744-BF2B-0F2D4AE55221}"/>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58379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DC266F-7468-6C40-8B29-32F7EABF82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82766C-6E6E-3B46-B080-E718D320FD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EFE399-7744-8F4A-B58F-00E96F91F1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57365351-10C4-174C-941A-5D95B2E55D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5AFE6A-39E3-A641-8B99-A0FD48347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1D0F5-9B66-514D-A39F-60F3FC3A56B3}" type="slidenum">
              <a:rPr lang="en-US" smtClean="0"/>
              <a:t>‹#›</a:t>
            </a:fld>
            <a:endParaRPr lang="en-US"/>
          </a:p>
        </p:txBody>
      </p:sp>
    </p:spTree>
    <p:extLst>
      <p:ext uri="{BB962C8B-B14F-4D97-AF65-F5344CB8AC3E}">
        <p14:creationId xmlns:p14="http://schemas.microsoft.com/office/powerpoint/2010/main" val="92935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243840" y="128016"/>
            <a:ext cx="10515600" cy="476123"/>
          </a:xfrm>
        </p:spPr>
        <p:txBody>
          <a:bodyPr>
            <a:normAutofit fontScale="90000"/>
          </a:bodyPr>
          <a:lstStyle/>
          <a:p>
            <a:endParaRPr lang="en-US" sz="2800" b="1" dirty="0">
              <a:solidFill>
                <a:schemeClr val="bg1">
                  <a:lumMod val="75000"/>
                </a:schemeClr>
              </a:solidFill>
              <a:latin typeface="NTFPRECURSIVEFK-NORMAL" panose="03000400000000000000" pitchFamily="66" charset="0"/>
            </a:endParaRP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231648" y="1228343"/>
            <a:ext cx="11728704" cy="4401313"/>
          </a:xfrm>
        </p:spPr>
        <p:txBody>
          <a:bodyPr>
            <a:normAutofit fontScale="77500" lnSpcReduction="20000"/>
          </a:bodyPr>
          <a:lstStyle/>
          <a:p>
            <a:pPr marL="0" indent="0" algn="ctr">
              <a:buNone/>
            </a:pPr>
            <a:r>
              <a:rPr lang="en-US" sz="13800" dirty="0">
                <a:latin typeface="NTFPRECURSIVEFK-NORMAL" panose="03000400000000000000" pitchFamily="66" charset="0"/>
              </a:rPr>
              <a:t>Friday</a:t>
            </a:r>
          </a:p>
          <a:p>
            <a:pPr marL="0" indent="0" algn="ctr">
              <a:buNone/>
            </a:pPr>
            <a:r>
              <a:rPr lang="en-US" sz="5700" b="1" dirty="0">
                <a:latin typeface="NTFPRECURSIVEFK-NORMAL" panose="03000400000000000000" pitchFamily="66" charset="0"/>
              </a:rPr>
              <a:t>18.6.21</a:t>
            </a:r>
            <a:r>
              <a:rPr lang="en-US" sz="34400" b="1" dirty="0">
                <a:latin typeface="NTFPRECURSIVEFK-NORMAL" panose="03000400000000000000" pitchFamily="66" charset="0"/>
              </a:rPr>
              <a:t>	</a:t>
            </a:r>
          </a:p>
          <a:p>
            <a:pPr marL="0" indent="0" algn="ctr">
              <a:buNone/>
            </a:pPr>
            <a:endParaRPr lang="en-US" sz="28600" b="1" dirty="0">
              <a:latin typeface="NTFPRECURSIVEFK-NORMAL" panose="03000400000000000000" pitchFamily="66" charset="0"/>
            </a:endParaRPr>
          </a:p>
        </p:txBody>
      </p:sp>
    </p:spTree>
    <p:extLst>
      <p:ext uri="{BB962C8B-B14F-4D97-AF65-F5344CB8AC3E}">
        <p14:creationId xmlns:p14="http://schemas.microsoft.com/office/powerpoint/2010/main" val="2423870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000" dirty="0">
                <a:latin typeface="NTFPRECURSIVEFK-NORMAL" panose="03000400000000000000" pitchFamily="66" charset="0"/>
              </a:rPr>
              <a:t>Write about winning – continues from yesterday </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a:bodyPr>
          <a:lstStyle/>
          <a:p>
            <a:pPr marL="0" indent="0">
              <a:buNone/>
            </a:pPr>
            <a:r>
              <a:rPr lang="en-GB" sz="3200" dirty="0">
                <a:latin typeface="NTFPRECURSIVEFK-NORMAL" panose="03000400000000000000" pitchFamily="66" charset="0"/>
              </a:rPr>
              <a:t>Take some time to re-read what your child wrote in yesterday’s session. Then use the following question prompts to help your child get into role as the sheepdog again and plan their sentences for today. Each question can act as a prompt for each new sentence. </a:t>
            </a:r>
          </a:p>
          <a:p>
            <a:pPr marL="0" indent="0">
              <a:buNone/>
            </a:pPr>
            <a:r>
              <a:rPr lang="en-GB" sz="3200" dirty="0">
                <a:latin typeface="NTFPRECURSIVEFK-NORMAL" panose="03000400000000000000" pitchFamily="66" charset="0"/>
              </a:rPr>
              <a:t>What did you all decide to do?</a:t>
            </a:r>
          </a:p>
          <a:p>
            <a:pPr marL="0" indent="0">
              <a:buNone/>
            </a:pPr>
            <a:r>
              <a:rPr lang="en-GB" sz="3200" dirty="0">
                <a:latin typeface="NTFPRECURSIVEFK-NORMAL" panose="03000400000000000000" pitchFamily="66" charset="0"/>
              </a:rPr>
              <a:t>What did you think about the goose? </a:t>
            </a:r>
          </a:p>
          <a:p>
            <a:pPr marL="0" indent="0">
              <a:buNone/>
            </a:pPr>
            <a:r>
              <a:rPr lang="en-GB" sz="3200" dirty="0">
                <a:latin typeface="NTFPRECURSIVEFK-NORMAL" panose="03000400000000000000" pitchFamily="66" charset="0"/>
              </a:rPr>
              <a:t>How did you try to win?</a:t>
            </a:r>
          </a:p>
          <a:p>
            <a:pPr marL="0" indent="0">
              <a:buNone/>
            </a:pPr>
            <a:r>
              <a:rPr lang="en-GB" sz="3200" dirty="0">
                <a:latin typeface="NTFPRECURSIVEFK-NORMAL" panose="03000400000000000000" pitchFamily="66" charset="0"/>
              </a:rPr>
              <a:t>How did the goose win? </a:t>
            </a:r>
          </a:p>
          <a:p>
            <a:pPr marL="0" indent="0">
              <a:buNone/>
            </a:pPr>
            <a:r>
              <a:rPr lang="en-GB" sz="3200" dirty="0">
                <a:latin typeface="NTFPRECURSIVEFK-NORMAL" panose="03000400000000000000" pitchFamily="66" charset="0"/>
              </a:rPr>
              <a:t>How did you feel when the goose won?</a:t>
            </a:r>
          </a:p>
          <a:p>
            <a:pPr marL="0" indent="0">
              <a:buNone/>
            </a:pPr>
            <a:r>
              <a:rPr lang="en-GB" sz="3200" dirty="0">
                <a:latin typeface="NTFPRECURSIVEFK-NORMAL" panose="03000400000000000000" pitchFamily="66" charset="0"/>
              </a:rPr>
              <a:t>What have you learnt? </a:t>
            </a: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Friday</a:t>
            </a:r>
          </a:p>
        </p:txBody>
      </p:sp>
    </p:spTree>
    <p:extLst>
      <p:ext uri="{BB962C8B-B14F-4D97-AF65-F5344CB8AC3E}">
        <p14:creationId xmlns:p14="http://schemas.microsoft.com/office/powerpoint/2010/main" val="1209507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TotalTime>
  <Words>103</Words>
  <Application>Microsoft Macintosh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NTFPRECURSIVEFK-NORMAL</vt:lpstr>
      <vt:lpstr>Office Theme</vt:lpstr>
      <vt:lpstr>PowerPoint Presentation</vt:lpstr>
      <vt:lpstr>Write about winning – continues from yesterday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Banks</dc:creator>
  <cp:lastModifiedBy>Joanne Banks</cp:lastModifiedBy>
  <cp:revision>38</cp:revision>
  <dcterms:created xsi:type="dcterms:W3CDTF">2021-06-10T16:25:18Z</dcterms:created>
  <dcterms:modified xsi:type="dcterms:W3CDTF">2021-06-11T15:32:48Z</dcterms:modified>
</cp:coreProperties>
</file>